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6240" cy="1064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sais lire un nombre et écrire son précédent.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précédent.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ZoneTexte 3"/>
          <p:cNvSpPr/>
          <p:nvPr/>
        </p:nvSpPr>
        <p:spPr>
          <a:xfrm>
            <a:off x="1080000" y="2520000"/>
            <a:ext cx="26496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670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457344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0" name="ZoneTexte 19"/>
          <p:cNvSpPr/>
          <p:nvPr/>
        </p:nvSpPr>
        <p:spPr>
          <a:xfrm>
            <a:off x="5630400" y="3780000"/>
            <a:ext cx="26496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6 700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ZoneTexte 5"/>
          <p:cNvSpPr/>
          <p:nvPr/>
        </p:nvSpPr>
        <p:spPr>
          <a:xfrm>
            <a:off x="2210400" y="2520000"/>
            <a:ext cx="26496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670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3"/>
          <p:cNvSpPr/>
          <p:nvPr/>
        </p:nvSpPr>
        <p:spPr>
          <a:xfrm>
            <a:off x="342360" y="2520000"/>
            <a:ext cx="23490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c00000"/>
                </a:solidFill>
                <a:latin typeface="Calibri"/>
              </a:rPr>
              <a:t>669 -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20"/>
          <p:cNvSpPr/>
          <p:nvPr/>
        </p:nvSpPr>
        <p:spPr>
          <a:xfrm>
            <a:off x="6441480" y="4140000"/>
            <a:ext cx="26496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5400" spc="-1" strike="noStrike">
                <a:solidFill>
                  <a:srgbClr val="000000"/>
                </a:solidFill>
                <a:latin typeface="Calibri"/>
              </a:rPr>
              <a:t>6 700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ZoneTexte 21"/>
          <p:cNvSpPr/>
          <p:nvPr/>
        </p:nvSpPr>
        <p:spPr>
          <a:xfrm>
            <a:off x="4573440" y="4140000"/>
            <a:ext cx="23490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5400" spc="-1" strike="noStrike">
                <a:solidFill>
                  <a:srgbClr val="c00000"/>
                </a:solidFill>
                <a:latin typeface="Calibri"/>
              </a:rPr>
              <a:t>6 699 -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 flipH="1">
            <a:off x="3960000" y="910080"/>
            <a:ext cx="1260000" cy="5571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précédent.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ZoneTexte 3"/>
          <p:cNvSpPr/>
          <p:nvPr/>
        </p:nvSpPr>
        <p:spPr>
          <a:xfrm>
            <a:off x="867960" y="2520000"/>
            <a:ext cx="291204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1 000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457344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4" name="ZoneTexte 22"/>
          <p:cNvSpPr/>
          <p:nvPr/>
        </p:nvSpPr>
        <p:spPr>
          <a:xfrm>
            <a:off x="5400000" y="3494160"/>
            <a:ext cx="2912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8 999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ZoneTexte 5"/>
          <p:cNvSpPr/>
          <p:nvPr/>
        </p:nvSpPr>
        <p:spPr>
          <a:xfrm>
            <a:off x="1947960" y="2520000"/>
            <a:ext cx="291204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1 000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3"/>
          <p:cNvSpPr/>
          <p:nvPr/>
        </p:nvSpPr>
        <p:spPr>
          <a:xfrm>
            <a:off x="34200" y="2520000"/>
            <a:ext cx="23490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c00000"/>
                </a:solidFill>
                <a:latin typeface="Calibri"/>
              </a:rPr>
              <a:t>999 -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23"/>
          <p:cNvSpPr/>
          <p:nvPr/>
        </p:nvSpPr>
        <p:spPr>
          <a:xfrm>
            <a:off x="6487560" y="4215960"/>
            <a:ext cx="2912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8 999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ZoneTexte 24"/>
          <p:cNvSpPr/>
          <p:nvPr/>
        </p:nvSpPr>
        <p:spPr>
          <a:xfrm>
            <a:off x="4573800" y="4215960"/>
            <a:ext cx="2349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c00000"/>
                </a:solidFill>
                <a:latin typeface="Calibri"/>
              </a:rPr>
              <a:t>8 998 -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 flipH="1">
            <a:off x="3960000" y="910440"/>
            <a:ext cx="1260000" cy="5571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manquants.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ZoneTexte 2"/>
          <p:cNvSpPr/>
          <p:nvPr/>
        </p:nvSpPr>
        <p:spPr>
          <a:xfrm>
            <a:off x="0" y="4680000"/>
            <a:ext cx="93099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157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800" spc="157" strike="noStrike">
                <a:solidFill>
                  <a:srgbClr val="000000"/>
                </a:solidFill>
                <a:latin typeface="Calibri"/>
              </a:rPr>
              <a:t>- 500 - 510 - 520 -  …  - 540 -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180000" y="360000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180000" y="3420000"/>
            <a:ext cx="896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8" name=""/>
          <p:cNvSpPr/>
          <p:nvPr/>
        </p:nvSpPr>
        <p:spPr>
          <a:xfrm>
            <a:off x="180000" y="90000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25"/>
          <p:cNvSpPr/>
          <p:nvPr/>
        </p:nvSpPr>
        <p:spPr>
          <a:xfrm>
            <a:off x="50040" y="1980000"/>
            <a:ext cx="93099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157" strike="noStrike">
                <a:solidFill>
                  <a:srgbClr val="000000"/>
                </a:solidFill>
                <a:latin typeface="Calibri"/>
              </a:rPr>
              <a:t>…  </a:t>
            </a:r>
            <a:r>
              <a:rPr b="0" lang="fr-FR" sz="3600" spc="157" strike="noStrike">
                <a:solidFill>
                  <a:srgbClr val="000000"/>
                </a:solidFill>
                <a:latin typeface="Calibri"/>
              </a:rPr>
              <a:t>- 5 600 - 5 700 - 5 800 -  …   - 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ZoneTexte 1"/>
          <p:cNvSpPr/>
          <p:nvPr/>
        </p:nvSpPr>
        <p:spPr>
          <a:xfrm>
            <a:off x="0" y="4680000"/>
            <a:ext cx="93099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490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 - 500 - 510 - 520 - </a:t>
            </a: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530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 - 540 - </a:t>
            </a: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550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180000" y="360000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180000" y="3420000"/>
            <a:ext cx="8964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584000" bIns="158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5" name=""/>
          <p:cNvSpPr/>
          <p:nvPr/>
        </p:nvSpPr>
        <p:spPr>
          <a:xfrm>
            <a:off x="180000" y="90000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CM1                         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26"/>
          <p:cNvSpPr/>
          <p:nvPr/>
        </p:nvSpPr>
        <p:spPr>
          <a:xfrm>
            <a:off x="50040" y="1980000"/>
            <a:ext cx="9309960" cy="57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157" strike="noStrike">
                <a:solidFill>
                  <a:srgbClr val="ff0000"/>
                </a:solidFill>
                <a:latin typeface="Calibri"/>
                <a:ea typeface="Microsoft YaHei"/>
              </a:rPr>
              <a:t>5 500</a:t>
            </a:r>
            <a:r>
              <a:rPr b="0" lang="fr-FR" sz="3200" spc="157" strike="noStrike">
                <a:solidFill>
                  <a:srgbClr val="000000"/>
                </a:solidFill>
                <a:latin typeface="Calibri"/>
                <a:ea typeface="Microsoft YaHei"/>
              </a:rPr>
              <a:t> - 5 600 - 5 700 - 5 800 - </a:t>
            </a:r>
            <a:r>
              <a:rPr b="0" lang="fr-FR" sz="3200" spc="157" strike="noStrike">
                <a:solidFill>
                  <a:srgbClr val="ff0000"/>
                </a:solidFill>
                <a:latin typeface="Calibri"/>
                <a:ea typeface="Microsoft YaHei"/>
              </a:rPr>
              <a:t>5 900</a:t>
            </a:r>
            <a:r>
              <a:rPr b="0" lang="fr-FR" sz="3200" spc="157" strike="noStrike">
                <a:solidFill>
                  <a:srgbClr val="000000"/>
                </a:solidFill>
                <a:latin typeface="Calibri"/>
                <a:ea typeface="Microsoft YaHei"/>
              </a:rPr>
              <a:t> - </a:t>
            </a:r>
            <a:r>
              <a:rPr b="0" lang="fr-FR" sz="3200" spc="157" strike="noStrike">
                <a:solidFill>
                  <a:srgbClr val="ff0000"/>
                </a:solidFill>
                <a:latin typeface="Calibri"/>
                <a:ea typeface="Microsoft YaHei"/>
              </a:rPr>
              <a:t>6</a:t>
            </a:r>
            <a:r>
              <a:rPr b="0" lang="fr-FR" sz="3200" spc="157" strike="noStrike">
                <a:solidFill>
                  <a:srgbClr val="ff0000"/>
                </a:solidFill>
                <a:latin typeface="Calibri"/>
              </a:rPr>
              <a:t> 000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précédent.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ZoneTexte 6"/>
          <p:cNvSpPr/>
          <p:nvPr/>
        </p:nvSpPr>
        <p:spPr>
          <a:xfrm>
            <a:off x="1080000" y="2471400"/>
            <a:ext cx="25693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457344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4" name="ZoneTexte 7"/>
          <p:cNvSpPr/>
          <p:nvPr/>
        </p:nvSpPr>
        <p:spPr>
          <a:xfrm>
            <a:off x="5710680" y="2700000"/>
            <a:ext cx="2569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5 250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ZoneTexte 3"/>
          <p:cNvSpPr/>
          <p:nvPr/>
        </p:nvSpPr>
        <p:spPr>
          <a:xfrm>
            <a:off x="180000" y="2340000"/>
            <a:ext cx="23490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c00000"/>
                </a:solidFill>
                <a:latin typeface="Calibri"/>
              </a:rPr>
              <a:t>99 -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Espace réservé du texte 2"/>
          <p:cNvSpPr/>
          <p:nvPr/>
        </p:nvSpPr>
        <p:spPr>
          <a:xfrm>
            <a:off x="826344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63000"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ZoneTexte 4"/>
          <p:cNvSpPr/>
          <p:nvPr/>
        </p:nvSpPr>
        <p:spPr>
          <a:xfrm>
            <a:off x="1620000" y="2340000"/>
            <a:ext cx="25693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100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"/>
          <p:cNvSpPr/>
          <p:nvPr/>
        </p:nvSpPr>
        <p:spPr>
          <a:xfrm>
            <a:off x="457344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1" name="ZoneTexte 8"/>
          <p:cNvSpPr/>
          <p:nvPr/>
        </p:nvSpPr>
        <p:spPr>
          <a:xfrm>
            <a:off x="4605480" y="2450880"/>
            <a:ext cx="2349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c00000"/>
                </a:solidFill>
                <a:latin typeface="Calibri"/>
              </a:rPr>
              <a:t>5 249 -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ZoneTexte 9"/>
          <p:cNvSpPr/>
          <p:nvPr/>
        </p:nvSpPr>
        <p:spPr>
          <a:xfrm>
            <a:off x="6574680" y="2450880"/>
            <a:ext cx="2569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5 250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précédent.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ZoneTexte 6"/>
          <p:cNvSpPr/>
          <p:nvPr/>
        </p:nvSpPr>
        <p:spPr>
          <a:xfrm>
            <a:off x="1260000" y="2340000"/>
            <a:ext cx="247788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207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457344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8" name="ZoneTexte 10"/>
          <p:cNvSpPr/>
          <p:nvPr/>
        </p:nvSpPr>
        <p:spPr>
          <a:xfrm>
            <a:off x="5760000" y="2595960"/>
            <a:ext cx="24778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2 071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ZoneTexte 4"/>
          <p:cNvSpPr/>
          <p:nvPr/>
        </p:nvSpPr>
        <p:spPr>
          <a:xfrm>
            <a:off x="2095560" y="2340000"/>
            <a:ext cx="247788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207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ZoneTexte 5"/>
          <p:cNvSpPr/>
          <p:nvPr/>
        </p:nvSpPr>
        <p:spPr>
          <a:xfrm>
            <a:off x="168840" y="2340000"/>
            <a:ext cx="23490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c00000"/>
                </a:solidFill>
                <a:latin typeface="Calibri"/>
              </a:rPr>
              <a:t>206 -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"/>
          <p:cNvSpPr/>
          <p:nvPr/>
        </p:nvSpPr>
        <p:spPr>
          <a:xfrm flipH="1">
            <a:off x="3960000" y="909000"/>
            <a:ext cx="1260000" cy="5571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5" name="ZoneTexte 11"/>
          <p:cNvSpPr/>
          <p:nvPr/>
        </p:nvSpPr>
        <p:spPr>
          <a:xfrm>
            <a:off x="6606720" y="3315960"/>
            <a:ext cx="24778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2071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ZoneTexte 12"/>
          <p:cNvSpPr/>
          <p:nvPr/>
        </p:nvSpPr>
        <p:spPr>
          <a:xfrm>
            <a:off x="4680000" y="3315960"/>
            <a:ext cx="2349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c00000"/>
                </a:solidFill>
                <a:latin typeface="Calibri"/>
              </a:rPr>
              <a:t>2070 -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précédent.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ZoneTexte 3"/>
          <p:cNvSpPr/>
          <p:nvPr/>
        </p:nvSpPr>
        <p:spPr>
          <a:xfrm>
            <a:off x="900000" y="2490120"/>
            <a:ext cx="24703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330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"/>
          <p:cNvSpPr/>
          <p:nvPr/>
        </p:nvSpPr>
        <p:spPr>
          <a:xfrm>
            <a:off x="457344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2" name="ZoneTexte 13"/>
          <p:cNvSpPr/>
          <p:nvPr/>
        </p:nvSpPr>
        <p:spPr>
          <a:xfrm>
            <a:off x="5629680" y="3240000"/>
            <a:ext cx="2470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3 303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ZoneTexte 5"/>
          <p:cNvSpPr/>
          <p:nvPr/>
        </p:nvSpPr>
        <p:spPr>
          <a:xfrm>
            <a:off x="2029680" y="2490120"/>
            <a:ext cx="24703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330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ZoneTexte 3"/>
          <p:cNvSpPr/>
          <p:nvPr/>
        </p:nvSpPr>
        <p:spPr>
          <a:xfrm>
            <a:off x="125640" y="2490120"/>
            <a:ext cx="23490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c00000"/>
                </a:solidFill>
                <a:latin typeface="Calibri"/>
              </a:rPr>
              <a:t>329 -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ZoneTexte 14"/>
          <p:cNvSpPr/>
          <p:nvPr/>
        </p:nvSpPr>
        <p:spPr>
          <a:xfrm>
            <a:off x="6514560" y="3855960"/>
            <a:ext cx="2470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3 303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ZoneTexte 15"/>
          <p:cNvSpPr/>
          <p:nvPr/>
        </p:nvSpPr>
        <p:spPr>
          <a:xfrm>
            <a:off x="4680000" y="3763800"/>
            <a:ext cx="23490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c00000"/>
                </a:solidFill>
                <a:latin typeface="Calibri"/>
              </a:rPr>
              <a:t>3 302</a:t>
            </a:r>
            <a:r>
              <a:rPr b="1" lang="fr-FR" sz="6600" spc="-1" strike="noStrike">
                <a:solidFill>
                  <a:srgbClr val="c00000"/>
                </a:solidFill>
                <a:latin typeface="Calibri"/>
              </a:rPr>
              <a:t> </a:t>
            </a:r>
            <a:r>
              <a:rPr b="1" lang="fr-FR" sz="6000" spc="-1" strike="noStrike">
                <a:solidFill>
                  <a:srgbClr val="c00000"/>
                </a:solidFill>
                <a:latin typeface="Calibri"/>
              </a:rPr>
              <a:t>-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 flipH="1">
            <a:off x="3960000" y="909360"/>
            <a:ext cx="1260000" cy="5571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précédent.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ZoneTexte 3"/>
          <p:cNvSpPr/>
          <p:nvPr/>
        </p:nvSpPr>
        <p:spPr>
          <a:xfrm>
            <a:off x="900000" y="2490120"/>
            <a:ext cx="275616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594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4573440" y="1089000"/>
            <a:ext cx="360" cy="540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6" name="ZoneTexte 16"/>
          <p:cNvSpPr/>
          <p:nvPr/>
        </p:nvSpPr>
        <p:spPr>
          <a:xfrm>
            <a:off x="5523840" y="3495960"/>
            <a:ext cx="2756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5 940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ZoneTexte 5"/>
          <p:cNvSpPr/>
          <p:nvPr/>
        </p:nvSpPr>
        <p:spPr>
          <a:xfrm>
            <a:off x="2593800" y="2520000"/>
            <a:ext cx="19800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594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ZoneTexte 3"/>
          <p:cNvSpPr/>
          <p:nvPr/>
        </p:nvSpPr>
        <p:spPr>
          <a:xfrm>
            <a:off x="531000" y="2520000"/>
            <a:ext cx="23490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8000" spc="-1" strike="noStrike">
                <a:solidFill>
                  <a:srgbClr val="c00000"/>
                </a:solidFill>
                <a:latin typeface="Calibri"/>
              </a:rPr>
              <a:t>593 -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1621440" y="1144080"/>
            <a:ext cx="593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CE2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17"/>
          <p:cNvSpPr/>
          <p:nvPr/>
        </p:nvSpPr>
        <p:spPr>
          <a:xfrm>
            <a:off x="6342120" y="3855960"/>
            <a:ext cx="2756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"/>
              </a:rPr>
              <a:t>5 940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ZoneTexte 18"/>
          <p:cNvSpPr/>
          <p:nvPr/>
        </p:nvSpPr>
        <p:spPr>
          <a:xfrm>
            <a:off x="4573440" y="3855960"/>
            <a:ext cx="23490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5400" spc="-1" strike="noStrike">
                <a:solidFill>
                  <a:srgbClr val="c00000"/>
                </a:solidFill>
                <a:latin typeface="Calibri"/>
              </a:rPr>
              <a:t>5 939 -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 flipH="1">
            <a:off x="3960000" y="909720"/>
            <a:ext cx="1260000" cy="5571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3168000" bIns="316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169</TotalTime>
  <Application>LibreOffice/7.4.3.2$Windows_X86_64 LibreOffice_project/1048a8393ae2eeec98dff31b5c133c5f1d08b890</Application>
  <AppVersion>15.0000</AppVersion>
  <Words>135</Words>
  <Paragraphs>50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2025-08-16T15:38:37Z</dcterms:modified>
  <cp:revision>34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